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61" r:id="rId3"/>
    <p:sldId id="262" r:id="rId4"/>
  </p:sldIdLst>
  <p:sldSz cx="9906000" cy="6858000" type="A4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3979" autoAdjust="0"/>
  </p:normalViewPr>
  <p:slideViewPr>
    <p:cSldViewPr snapToGrid="0">
      <p:cViewPr>
        <p:scale>
          <a:sx n="30" d="100"/>
          <a:sy n="30" d="100"/>
        </p:scale>
        <p:origin x="2164" y="7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DACC-2C58-48E4-8590-3418D4B5528A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CF268-3791-4C5A-9977-0F5D5C4C91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275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DACC-2C58-48E4-8590-3418D4B5528A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CF268-3791-4C5A-9977-0F5D5C4C91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60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DACC-2C58-48E4-8590-3418D4B5528A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CF268-3791-4C5A-9977-0F5D5C4C91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315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DACC-2C58-48E4-8590-3418D4B5528A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CF268-3791-4C5A-9977-0F5D5C4C91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701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DACC-2C58-48E4-8590-3418D4B5528A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CF268-3791-4C5A-9977-0F5D5C4C91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85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DACC-2C58-48E4-8590-3418D4B5528A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CF268-3791-4C5A-9977-0F5D5C4C91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788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DACC-2C58-48E4-8590-3418D4B5528A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CF268-3791-4C5A-9977-0F5D5C4C91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621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DACC-2C58-48E4-8590-3418D4B5528A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CF268-3791-4C5A-9977-0F5D5C4C91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764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DACC-2C58-48E4-8590-3418D4B5528A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CF268-3791-4C5A-9977-0F5D5C4C91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033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DACC-2C58-48E4-8590-3418D4B5528A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CF268-3791-4C5A-9977-0F5D5C4C91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639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DACC-2C58-48E4-8590-3418D4B5528A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CF268-3791-4C5A-9977-0F5D5C4C91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361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6DACC-2C58-48E4-8590-3418D4B5528A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CF268-3791-4C5A-9977-0F5D5C4C91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151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593491" y="3138859"/>
            <a:ext cx="8659091" cy="65116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818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593491" y="3138859"/>
            <a:ext cx="8659091" cy="65116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93490" y="1331324"/>
            <a:ext cx="8659091" cy="65116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93489" y="4946394"/>
            <a:ext cx="8659091" cy="65116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977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93489" y="1990543"/>
            <a:ext cx="8659091" cy="65116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93489" y="4202115"/>
            <a:ext cx="8659091" cy="65116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232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0</Words>
  <Application>Microsoft Office PowerPoint</Application>
  <PresentationFormat>Лист A4 (210x297 мм)</PresentationFormat>
  <Paragraphs>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Teacher</dc:creator>
  <cp:lastModifiedBy>Teacher</cp:lastModifiedBy>
  <cp:revision>3</cp:revision>
  <cp:lastPrinted>2020-05-14T17:54:37Z</cp:lastPrinted>
  <dcterms:created xsi:type="dcterms:W3CDTF">2020-05-14T17:19:31Z</dcterms:created>
  <dcterms:modified xsi:type="dcterms:W3CDTF">2020-05-14T17:54:40Z</dcterms:modified>
</cp:coreProperties>
</file>