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7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16" autoAdjust="0"/>
    <p:restoredTop sz="94660"/>
  </p:normalViewPr>
  <p:slideViewPr>
    <p:cSldViewPr snapToGrid="0">
      <p:cViewPr>
        <p:scale>
          <a:sx n="40" d="100"/>
          <a:sy n="40" d="100"/>
        </p:scale>
        <p:origin x="2540" y="2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2661-58F8-40C6-BCBB-D3DE6C1D44F3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815-21B3-4242-BCF2-4C07B87716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3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2661-58F8-40C6-BCBB-D3DE6C1D44F3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815-21B3-4242-BCF2-4C07B87716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08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2661-58F8-40C6-BCBB-D3DE6C1D44F3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815-21B3-4242-BCF2-4C07B87716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5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2661-58F8-40C6-BCBB-D3DE6C1D44F3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815-21B3-4242-BCF2-4C07B87716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953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2661-58F8-40C6-BCBB-D3DE6C1D44F3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815-21B3-4242-BCF2-4C07B87716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7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2661-58F8-40C6-BCBB-D3DE6C1D44F3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815-21B3-4242-BCF2-4C07B87716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45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2661-58F8-40C6-BCBB-D3DE6C1D44F3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815-21B3-4242-BCF2-4C07B87716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71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2661-58F8-40C6-BCBB-D3DE6C1D44F3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815-21B3-4242-BCF2-4C07B87716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08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2661-58F8-40C6-BCBB-D3DE6C1D44F3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815-21B3-4242-BCF2-4C07B87716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4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2661-58F8-40C6-BCBB-D3DE6C1D44F3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815-21B3-4242-BCF2-4C07B87716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88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2661-58F8-40C6-BCBB-D3DE6C1D44F3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27815-21B3-4242-BCF2-4C07B87716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36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2661-58F8-40C6-BCBB-D3DE6C1D44F3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27815-21B3-4242-BCF2-4C07B87716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34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7079" y="172978"/>
            <a:ext cx="5063832" cy="1794776"/>
            <a:chOff x="907079" y="172978"/>
            <a:chExt cx="5063832" cy="1794776"/>
          </a:xfrm>
        </p:grpSpPr>
        <p:grpSp>
          <p:nvGrpSpPr>
            <p:cNvPr id="183" name="Группа 182"/>
            <p:cNvGrpSpPr/>
            <p:nvPr/>
          </p:nvGrpSpPr>
          <p:grpSpPr>
            <a:xfrm>
              <a:off x="907079" y="172978"/>
              <a:ext cx="5063832" cy="1794776"/>
              <a:chOff x="909585" y="108453"/>
              <a:chExt cx="5063832" cy="1794776"/>
            </a:xfrm>
          </p:grpSpPr>
          <p:sp>
            <p:nvSpPr>
              <p:cNvPr id="188" name="Прямоугольник 187"/>
              <p:cNvSpPr/>
              <p:nvPr/>
            </p:nvSpPr>
            <p:spPr>
              <a:xfrm>
                <a:off x="909585" y="108453"/>
                <a:ext cx="5063832" cy="1794776"/>
              </a:xfrm>
              <a:prstGeom prst="rect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  <a:prstDash val="dash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934356" y="509533"/>
                <a:ext cx="23933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spc="300" dirty="0">
                    <a:solidFill>
                      <a:srgbClr val="FF6600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ГОБЛИНЫ</a:t>
                </a:r>
                <a:endParaRPr lang="ru-RU" sz="3200" b="1" spc="300" dirty="0" smtClean="0">
                  <a:solidFill>
                    <a:srgbClr val="FF6600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1685014" y="242840"/>
                <a:ext cx="8915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004A7F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команда</a:t>
                </a:r>
                <a:endParaRPr lang="ru-RU" sz="1600" b="1" dirty="0">
                  <a:solidFill>
                    <a:srgbClr val="004A7F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315523" y="1386037"/>
                <a:ext cx="16257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4A7F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Гимназия № 24</a:t>
                </a:r>
                <a:endParaRPr lang="ru-RU" b="1" dirty="0">
                  <a:solidFill>
                    <a:srgbClr val="004A7F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33" name="Рисунок 3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5898" y="272862"/>
              <a:ext cx="1600997" cy="1600997"/>
            </a:xfrm>
            <a:prstGeom prst="rect">
              <a:avLst/>
            </a:prstGeom>
          </p:spPr>
        </p:pic>
      </p:grpSp>
      <p:grpSp>
        <p:nvGrpSpPr>
          <p:cNvPr id="40" name="Группа 39"/>
          <p:cNvGrpSpPr/>
          <p:nvPr/>
        </p:nvGrpSpPr>
        <p:grpSpPr>
          <a:xfrm>
            <a:off x="905170" y="1974346"/>
            <a:ext cx="5063832" cy="1794776"/>
            <a:chOff x="907079" y="172978"/>
            <a:chExt cx="5063832" cy="1794776"/>
          </a:xfrm>
        </p:grpSpPr>
        <p:grpSp>
          <p:nvGrpSpPr>
            <p:cNvPr id="41" name="Группа 40"/>
            <p:cNvGrpSpPr/>
            <p:nvPr/>
          </p:nvGrpSpPr>
          <p:grpSpPr>
            <a:xfrm>
              <a:off x="907079" y="172978"/>
              <a:ext cx="5063832" cy="1794776"/>
              <a:chOff x="909585" y="108453"/>
              <a:chExt cx="5063832" cy="1794776"/>
            </a:xfrm>
          </p:grpSpPr>
          <p:sp>
            <p:nvSpPr>
              <p:cNvPr id="43" name="Прямоугольник 42"/>
              <p:cNvSpPr/>
              <p:nvPr/>
            </p:nvSpPr>
            <p:spPr>
              <a:xfrm>
                <a:off x="909585" y="108453"/>
                <a:ext cx="5063832" cy="1794776"/>
              </a:xfrm>
              <a:prstGeom prst="rect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  <a:prstDash val="dash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934356" y="509533"/>
                <a:ext cx="23933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spc="300" dirty="0">
                    <a:solidFill>
                      <a:srgbClr val="FF6600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ГОБЛИНЫ</a:t>
                </a:r>
                <a:endParaRPr lang="ru-RU" sz="3200" b="1" spc="300" dirty="0" smtClean="0">
                  <a:solidFill>
                    <a:srgbClr val="FF6600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685014" y="242840"/>
                <a:ext cx="8915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004A7F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команда</a:t>
                </a:r>
                <a:endParaRPr lang="ru-RU" sz="1600" b="1" dirty="0">
                  <a:solidFill>
                    <a:srgbClr val="004A7F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315523" y="1386037"/>
                <a:ext cx="16257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4A7F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Гимназия № 24</a:t>
                </a:r>
                <a:endParaRPr lang="ru-RU" b="1" dirty="0">
                  <a:solidFill>
                    <a:srgbClr val="004A7F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5898" y="272862"/>
              <a:ext cx="1600997" cy="1600997"/>
            </a:xfrm>
            <a:prstGeom prst="rect">
              <a:avLst/>
            </a:prstGeom>
          </p:spPr>
        </p:pic>
      </p:grpSp>
      <p:grpSp>
        <p:nvGrpSpPr>
          <p:cNvPr id="47" name="Группа 46"/>
          <p:cNvGrpSpPr/>
          <p:nvPr/>
        </p:nvGrpSpPr>
        <p:grpSpPr>
          <a:xfrm>
            <a:off x="905170" y="3775714"/>
            <a:ext cx="5063832" cy="1794776"/>
            <a:chOff x="907079" y="172978"/>
            <a:chExt cx="5063832" cy="1794776"/>
          </a:xfrm>
        </p:grpSpPr>
        <p:grpSp>
          <p:nvGrpSpPr>
            <p:cNvPr id="48" name="Группа 47"/>
            <p:cNvGrpSpPr/>
            <p:nvPr/>
          </p:nvGrpSpPr>
          <p:grpSpPr>
            <a:xfrm>
              <a:off x="907079" y="172978"/>
              <a:ext cx="5063832" cy="1794776"/>
              <a:chOff x="909585" y="108453"/>
              <a:chExt cx="5063832" cy="1794776"/>
            </a:xfrm>
          </p:grpSpPr>
          <p:sp>
            <p:nvSpPr>
              <p:cNvPr id="50" name="Прямоугольник 49"/>
              <p:cNvSpPr/>
              <p:nvPr/>
            </p:nvSpPr>
            <p:spPr>
              <a:xfrm>
                <a:off x="909585" y="108453"/>
                <a:ext cx="5063832" cy="1794776"/>
              </a:xfrm>
              <a:prstGeom prst="rect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  <a:prstDash val="dash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934356" y="509533"/>
                <a:ext cx="23933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spc="300" dirty="0">
                    <a:solidFill>
                      <a:srgbClr val="FF6600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ГОБЛИНЫ</a:t>
                </a:r>
                <a:endParaRPr lang="ru-RU" sz="3200" b="1" spc="300" dirty="0" smtClean="0">
                  <a:solidFill>
                    <a:srgbClr val="FF6600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1685014" y="242840"/>
                <a:ext cx="8915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004A7F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команда</a:t>
                </a:r>
                <a:endParaRPr lang="ru-RU" sz="1600" b="1" dirty="0">
                  <a:solidFill>
                    <a:srgbClr val="004A7F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1315523" y="1386037"/>
                <a:ext cx="16257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4A7F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Гимназия № 24</a:t>
                </a:r>
                <a:endParaRPr lang="ru-RU" b="1" dirty="0">
                  <a:solidFill>
                    <a:srgbClr val="004A7F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49" name="Рисунок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5898" y="272862"/>
              <a:ext cx="1600997" cy="1600997"/>
            </a:xfrm>
            <a:prstGeom prst="rect">
              <a:avLst/>
            </a:prstGeom>
          </p:spPr>
        </p:pic>
      </p:grpSp>
      <p:grpSp>
        <p:nvGrpSpPr>
          <p:cNvPr id="54" name="Группа 53"/>
          <p:cNvGrpSpPr/>
          <p:nvPr/>
        </p:nvGrpSpPr>
        <p:grpSpPr>
          <a:xfrm>
            <a:off x="905170" y="5551736"/>
            <a:ext cx="5063832" cy="1794776"/>
            <a:chOff x="907079" y="172978"/>
            <a:chExt cx="5063832" cy="1794776"/>
          </a:xfrm>
        </p:grpSpPr>
        <p:grpSp>
          <p:nvGrpSpPr>
            <p:cNvPr id="55" name="Группа 54"/>
            <p:cNvGrpSpPr/>
            <p:nvPr/>
          </p:nvGrpSpPr>
          <p:grpSpPr>
            <a:xfrm>
              <a:off x="907079" y="172978"/>
              <a:ext cx="5063832" cy="1794776"/>
              <a:chOff x="909585" y="108453"/>
              <a:chExt cx="5063832" cy="1794776"/>
            </a:xfrm>
          </p:grpSpPr>
          <p:sp>
            <p:nvSpPr>
              <p:cNvPr id="58" name="Прямоугольник 57"/>
              <p:cNvSpPr/>
              <p:nvPr/>
            </p:nvSpPr>
            <p:spPr>
              <a:xfrm>
                <a:off x="909585" y="108453"/>
                <a:ext cx="5063832" cy="1794776"/>
              </a:xfrm>
              <a:prstGeom prst="rect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  <a:prstDash val="dash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934356" y="509533"/>
                <a:ext cx="23933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spc="300" dirty="0">
                    <a:solidFill>
                      <a:srgbClr val="FF6600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ГОБЛИНЫ</a:t>
                </a:r>
                <a:endParaRPr lang="ru-RU" sz="3200" b="1" spc="300" dirty="0" smtClean="0">
                  <a:solidFill>
                    <a:srgbClr val="FF6600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1685014" y="242840"/>
                <a:ext cx="8915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004A7F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команда</a:t>
                </a:r>
                <a:endParaRPr lang="ru-RU" sz="1600" b="1" dirty="0">
                  <a:solidFill>
                    <a:srgbClr val="004A7F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1315523" y="1386037"/>
                <a:ext cx="16257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4A7F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Гимназия № 24</a:t>
                </a:r>
                <a:endParaRPr lang="ru-RU" b="1" dirty="0">
                  <a:solidFill>
                    <a:srgbClr val="004A7F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57" name="Рисунок 5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5898" y="272862"/>
              <a:ext cx="1600997" cy="1600997"/>
            </a:xfrm>
            <a:prstGeom prst="rect">
              <a:avLst/>
            </a:prstGeom>
          </p:spPr>
        </p:pic>
      </p:grpSp>
      <p:grpSp>
        <p:nvGrpSpPr>
          <p:cNvPr id="62" name="Группа 61"/>
          <p:cNvGrpSpPr/>
          <p:nvPr/>
        </p:nvGrpSpPr>
        <p:grpSpPr>
          <a:xfrm>
            <a:off x="905170" y="7353104"/>
            <a:ext cx="5063832" cy="1794776"/>
            <a:chOff x="907079" y="172978"/>
            <a:chExt cx="5063832" cy="1794776"/>
          </a:xfrm>
        </p:grpSpPr>
        <p:grpSp>
          <p:nvGrpSpPr>
            <p:cNvPr id="63" name="Группа 62"/>
            <p:cNvGrpSpPr/>
            <p:nvPr/>
          </p:nvGrpSpPr>
          <p:grpSpPr>
            <a:xfrm>
              <a:off x="907079" y="172978"/>
              <a:ext cx="5063832" cy="1794776"/>
              <a:chOff x="909585" y="108453"/>
              <a:chExt cx="5063832" cy="1794776"/>
            </a:xfrm>
          </p:grpSpPr>
          <p:sp>
            <p:nvSpPr>
              <p:cNvPr id="65" name="Прямоугольник 64"/>
              <p:cNvSpPr/>
              <p:nvPr/>
            </p:nvSpPr>
            <p:spPr>
              <a:xfrm>
                <a:off x="909585" y="108453"/>
                <a:ext cx="5063832" cy="1794776"/>
              </a:xfrm>
              <a:prstGeom prst="rect">
                <a:avLst/>
              </a:prstGeom>
              <a:ln w="6350">
                <a:solidFill>
                  <a:schemeClr val="bg1">
                    <a:lumMod val="65000"/>
                  </a:schemeClr>
                </a:solidFill>
                <a:prstDash val="dashDot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34356" y="509533"/>
                <a:ext cx="23933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3200" b="1" spc="300" dirty="0">
                    <a:solidFill>
                      <a:srgbClr val="FF6600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ГОБЛИНЫ</a:t>
                </a:r>
                <a:endParaRPr lang="ru-RU" sz="3200" b="1" spc="300" dirty="0" smtClean="0">
                  <a:solidFill>
                    <a:srgbClr val="FF6600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685014" y="242840"/>
                <a:ext cx="8915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004A7F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команда</a:t>
                </a:r>
                <a:endParaRPr lang="ru-RU" sz="1600" b="1" dirty="0">
                  <a:solidFill>
                    <a:srgbClr val="004A7F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315523" y="1386037"/>
                <a:ext cx="16257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004A7F"/>
                    </a:solidFill>
                    <a:latin typeface="Arial Narrow" panose="020B060602020203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Гимназия № 24</a:t>
                </a:r>
                <a:endParaRPr lang="ru-RU" b="1" dirty="0">
                  <a:solidFill>
                    <a:srgbClr val="004A7F"/>
                  </a:solidFill>
                  <a:latin typeface="Arial Narrow" panose="020B060602020203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64" name="Рисунок 6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5898" y="272862"/>
              <a:ext cx="1600997" cy="1600997"/>
            </a:xfrm>
            <a:prstGeom prst="rect">
              <a:avLst/>
            </a:prstGeom>
          </p:spPr>
        </p:pic>
      </p:grpSp>
      <p:cxnSp>
        <p:nvCxnSpPr>
          <p:cNvPr id="3" name="Прямая соединительная линия 2"/>
          <p:cNvCxnSpPr/>
          <p:nvPr/>
        </p:nvCxnSpPr>
        <p:spPr>
          <a:xfrm>
            <a:off x="3437086" y="94939"/>
            <a:ext cx="0" cy="918098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77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1186</TotalTime>
  <Words>25</Words>
  <Application>Microsoft Office PowerPoint</Application>
  <PresentationFormat>Лист A4 (210x297 мм)</PresentationFormat>
  <Paragraphs>15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Tahoma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Teacher</dc:creator>
  <cp:lastModifiedBy>Teacher</cp:lastModifiedBy>
  <cp:revision>58</cp:revision>
  <cp:lastPrinted>2020-01-20T13:24:44Z</cp:lastPrinted>
  <dcterms:created xsi:type="dcterms:W3CDTF">2016-03-24T17:15:25Z</dcterms:created>
  <dcterms:modified xsi:type="dcterms:W3CDTF">2020-11-09T09:39:34Z</dcterms:modified>
</cp:coreProperties>
</file>